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E6745-78CD-9E52-D781-A0357FE3E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2C2D0D-5973-E0B1-0115-E8AAEF0D0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EFBC8-08C8-0995-7E2E-FD79863E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F77D3-3D57-61FD-AA46-01FD8168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C831D-9C56-7A7A-3DA3-818DF19C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D24DB-1022-97A4-73A2-E605F6C6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AD722B-2EF9-24F0-4FCA-BA5C6BF8E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CDDAE4-F9BE-2663-4432-F17B9CEE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13F5C2-1518-FC35-2B34-F09F5561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19C2FA-7BA3-646C-DB07-6DE94989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9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4CB3BD-4EB7-A8D2-3624-A68977DDF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483655-4BA2-89CE-97E0-C21611B5A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335F0-2BFD-7D3C-D04A-8CA14CF2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737A3C-203A-66E2-8B37-12E33E5F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434264-37FB-3CAD-807D-1D9F8BA3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4BC30-3F5A-9607-98A8-FAD9D900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F96B6-BBD9-CC90-0042-EFF37646D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0022CC-2DB9-7023-195B-D4BA08F2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7525C2-221F-7CC1-683A-AAA4700B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0F4CB-7EED-C304-994F-9169ED7E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3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843A7-441E-E4EF-2134-19888C81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B9DE1C-B39B-7182-0746-9D08E2A04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1BEE6-76F8-4655-C137-E146CA14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CEE207-1B70-5C2F-318E-0B65BAA9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A525B2-0C36-1656-6A6D-D4083CC3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30001-4564-72D2-8756-379539AF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78479F-322C-603F-FB63-351B4A50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D59D7E-1DC3-E55B-9D49-F93EB8ED9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88D1BE-7F9D-5D28-60F2-B3A7D56C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1F328D-435E-E29E-5D84-4BCDEF6B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1A176B-E117-A8E4-981A-B2524085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34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D68BE-78D9-AF68-A3D1-80CE6F19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60076B-F7F8-089E-D4F3-89BE3EC00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7D9DBC-F6B2-BB1A-CF12-9477D1D44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8F7C57-81A3-F891-1FD7-9AE75CA3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A1E7FB-18E3-3BAF-4C55-8DD566C03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8B12F0-711A-1E54-6664-8D65666D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AB7D4D-EF2B-15F9-4B62-14B0C745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BE157B-1A53-5192-EBDC-827845C9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41546-B75F-D8CC-6BF2-BE788DC5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CAE0F6-B85C-0645-359C-89E76AE5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35CC7C-F2C6-071A-57D4-FBE00179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36A5EE-B992-272E-7E87-51B978E4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15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96AC53-A77E-F455-88ED-2FE3D0A6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558778-BC50-4134-258E-A18B9859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C05F7D-8BB4-2B69-70EB-86280C24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7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50246-6B80-EE78-96EB-9FD17327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94EC04-E234-FA4E-4E5F-4D6C62B6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D48BD-8FE7-C956-455F-9BBBD9FD4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40B46A-9672-5B0A-6417-23EFC230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08F17B-A9D4-11C4-87B6-BBE3EBF7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5B5ADC-5F72-7ECB-E950-119AF93C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4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30102-1634-60D7-CF8B-B1713E88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A605E9-63EF-494E-AEB3-F87784F79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9E24FE-0D56-A089-634A-22CFA51E5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1A4775-8B28-5805-D74F-6164FF70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7E80CC-48A9-6235-A591-6F3EF97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B2C2DD-1681-687E-D01D-59BD21CB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0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3473C6-BFE6-2F46-6AB6-B6016AD7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E3CF40-E996-CC6E-CE75-03678EEE6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5271A7-F422-F251-51BD-B8A792E5A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42D8E-8873-4C7C-8C20-E8E5A59CE021}" type="datetimeFigureOut">
              <a:rPr lang="zh-CN" altLang="en-US" smtClean="0"/>
              <a:t>2025/1/12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5562DD-DF44-ECC2-0E7E-6B22D106A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CCF7BD-4C97-E2B3-ED89-8B7F6CDA6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7EB2-3E38-4114-A91B-2F8A72B0D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6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D44ED-853D-DB2D-1272-101A95F7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2" y="157045"/>
            <a:ext cx="4304145" cy="2642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DB1130-A764-9006-0A1A-FD01A506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692" y="277092"/>
            <a:ext cx="5218546" cy="26798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3A7FB1-327A-7F85-E047-C77EAEB8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30" y="3640471"/>
            <a:ext cx="4835237" cy="2449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92CA28-05F8-43CA-0801-F899743E7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692" y="3429000"/>
            <a:ext cx="5440218" cy="24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3007487-4717-33E7-C344-9D0C2AFD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36" y="93701"/>
            <a:ext cx="5051087" cy="37670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18341EC-EA63-BF30-CF80-342DD4AF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36" y="4161960"/>
            <a:ext cx="6419273" cy="25297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52B61C-3E01-48F5-1783-52F8194D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0" y="93701"/>
            <a:ext cx="6703675" cy="30304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799AA9-ED08-05D0-E26E-E8D577BC5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40" y="3529445"/>
            <a:ext cx="40100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5F5C25-1075-F9B1-4A81-7EAFC73E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9" y="262994"/>
            <a:ext cx="5865566" cy="3000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4CC8E0-608F-BEAB-C6CF-349C7B12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689" y="-116612"/>
            <a:ext cx="3362634" cy="37594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0C890-E3FC-BDB6-95CA-458437AD4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51" y="3429000"/>
            <a:ext cx="3698365" cy="32350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5FBAB2-1A82-490A-D498-EBAA38B1E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443" y="3823854"/>
            <a:ext cx="4448544" cy="290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8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D309A54-1A20-3CC7-F41E-07E9BF1D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6" y="2010928"/>
            <a:ext cx="5992234" cy="2836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BA0715-16D1-2F53-3198-747080AE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19" y="904875"/>
            <a:ext cx="4191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78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F9761D-FDC7-D155-FB37-25119E574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1" y="1219199"/>
            <a:ext cx="5128697" cy="39997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B46810-63F4-911D-A98F-FDB504B8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12" y="1219199"/>
            <a:ext cx="4192612" cy="39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4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87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雨凡 周</dc:creator>
  <cp:lastModifiedBy>雨凡 周</cp:lastModifiedBy>
  <cp:revision>2</cp:revision>
  <dcterms:created xsi:type="dcterms:W3CDTF">2025-01-11T16:02:17Z</dcterms:created>
  <dcterms:modified xsi:type="dcterms:W3CDTF">2025-01-11T16:26:33Z</dcterms:modified>
</cp:coreProperties>
</file>